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  <p:sldMasterId id="2147483813" r:id="rId5"/>
  </p:sldMasterIdLst>
  <p:notesMasterIdLst>
    <p:notesMasterId r:id="rId29"/>
  </p:notesMasterIdLst>
  <p:handoutMasterIdLst>
    <p:handoutMasterId r:id="rId30"/>
  </p:handoutMasterIdLst>
  <p:sldIdLst>
    <p:sldId id="451" r:id="rId6"/>
    <p:sldId id="538" r:id="rId7"/>
    <p:sldId id="556" r:id="rId8"/>
    <p:sldId id="428" r:id="rId9"/>
    <p:sldId id="589" r:id="rId10"/>
    <p:sldId id="581" r:id="rId11"/>
    <p:sldId id="586" r:id="rId12"/>
    <p:sldId id="593" r:id="rId13"/>
    <p:sldId id="607" r:id="rId14"/>
    <p:sldId id="590" r:id="rId15"/>
    <p:sldId id="591" r:id="rId16"/>
    <p:sldId id="592" r:id="rId17"/>
    <p:sldId id="594" r:id="rId18"/>
    <p:sldId id="595" r:id="rId19"/>
    <p:sldId id="596" r:id="rId20"/>
    <p:sldId id="597" r:id="rId21"/>
    <p:sldId id="598" r:id="rId22"/>
    <p:sldId id="599" r:id="rId23"/>
    <p:sldId id="600" r:id="rId24"/>
    <p:sldId id="601" r:id="rId25"/>
    <p:sldId id="606" r:id="rId26"/>
    <p:sldId id="602" r:id="rId27"/>
    <p:sldId id="552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6"/>
            <p14:sldId id="593"/>
            <p14:sldId id="607"/>
            <p14:sldId id="590"/>
            <p14:sldId id="591"/>
            <p14:sldId id="592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6"/>
            <p14:sldId id="602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AD"/>
    <a:srgbClr val="FF304C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4" autoAdjust="0"/>
    <p:restoredTop sz="96215" autoAdjust="0"/>
  </p:normalViewPr>
  <p:slideViewPr>
    <p:cSldViewPr>
      <p:cViewPr varScale="1">
        <p:scale>
          <a:sx n="76" d="100"/>
          <a:sy n="76" d="100"/>
        </p:scale>
        <p:origin x="54" y="76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348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prstClr val="white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25211042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23724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2779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5142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37867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757360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prstClr val="white"/>
              </a:solidFill>
            </a:endParaRP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70A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34832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prstClr val="white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5078225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55">
          <p15:clr>
            <a:srgbClr val="FBAE40"/>
          </p15:clr>
        </p15:guide>
        <p15:guide id="4294967295" pos="257">
          <p15:clr>
            <a:srgbClr val="FBAE40"/>
          </p15:clr>
        </p15:guide>
        <p15:guide id="4294967295" pos="687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547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prstClr val="white"/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15746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7709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8143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503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840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712429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>
              <a:solidFill>
                <a:srgbClr val="000000"/>
              </a:solidFill>
            </a:endParaRPr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prstClr val="white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46299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0780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>
              <a:solidFill>
                <a:prstClr val="white"/>
              </a:solidFill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7571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34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prstClr val="white"/>
                </a:solidFill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35158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Capgemini Blue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112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Vibrant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Blue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18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171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Deep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Purple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43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Tech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Red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255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48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Zest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Green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149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230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Capgemini Blue</a:t>
            </a:r>
            <a:r>
              <a:rPr lang="en-US" sz="600" dirty="0">
                <a:solidFill>
                  <a:prstClr val="white"/>
                </a:solidFill>
              </a:rPr>
              <a:t> (-50%)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128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184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Vibrant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Blue</a:t>
            </a:r>
            <a:r>
              <a:rPr lang="en-US" sz="600" dirty="0">
                <a:solidFill>
                  <a:prstClr val="white"/>
                </a:solidFill>
              </a:rPr>
              <a:t> (-50%)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136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213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Bright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Purple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109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100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Orange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255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99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Bright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Green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200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255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Purple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126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57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Green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195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Dark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Green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99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Aqua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153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Bright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Aqua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209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Peach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255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126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Light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Claret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203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41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Claret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134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8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rgbClr val="0070AD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rgbClr val="0070AD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rgbClr val="0070AD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Dark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Purple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71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91056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55">
          <p15:clr>
            <a:srgbClr val="F26B43"/>
          </p15:clr>
        </p15:guide>
        <p15:guide id="4294967295" pos="7423">
          <p15:clr>
            <a:srgbClr val="F26B43"/>
          </p15:clr>
        </p15:guide>
        <p15:guide id="4294967295" pos="257">
          <p15:clr>
            <a:srgbClr val="F26B43"/>
          </p15:clr>
        </p15:guide>
        <p15:guide id="4294967295" orient="horz" pos="4065">
          <p15:clr>
            <a:srgbClr val="F26B43"/>
          </p15:clr>
        </p15:guide>
        <p15:guide id="4294967295" orient="horz" pos="799">
          <p15:clr>
            <a:srgbClr val="F26B43"/>
          </p15:clr>
        </p15:guide>
        <p15:guide id="4294967295" orient="horz" pos="89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3749">
          <p15:clr>
            <a:srgbClr val="F26B43"/>
          </p15:clr>
        </p15:guide>
        <p15:guide id="4294967295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SAI PRANEETHA THOTAKURA</a:t>
            </a:r>
            <a:endParaRPr lang="en-US" sz="3200" b="1" i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</a:t>
            </a:r>
            <a:r>
              <a:rPr lang="en-US" sz="3200" b="1" i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153041</a:t>
            </a:r>
            <a:endParaRPr lang="en-US" sz="3200" b="1" i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 FULL STACK, MIPL</a:t>
            </a:r>
            <a:endParaRPr lang="en-US" sz="3200" b="1" i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0"/>
            <a:ext cx="792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0"/>
            <a:ext cx="754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2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0"/>
            <a:ext cx="815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2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8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5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7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2">
                    <a:lumMod val="25000"/>
                  </a:schemeClr>
                </a:solidFill>
              </a:rPr>
              <a:t>CapStore Shopping Application</a:t>
            </a:r>
            <a:r>
              <a:rPr lang="en-US" sz="3600" b="1" dirty="0" smtClean="0">
                <a:solidFill>
                  <a:srgbClr val="7030A0"/>
                </a:solidFill>
              </a:rPr>
              <a:t> 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99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7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</a:t>
            </a:r>
            <a:r>
              <a:rPr lang="pt-PT" sz="1600" dirty="0" smtClean="0"/>
              <a:t>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</a:t>
            </a:r>
            <a:r>
              <a:rPr lang="pt-PT" sz="1600" dirty="0" smtClean="0"/>
              <a:t>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Bootstrap</a:t>
            </a:r>
            <a:endParaRPr lang="pt-PT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797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70AD"/>
                </a:solidFill>
              </a:rPr>
              <a:t>GETTING SHIPPING DETAILS </a:t>
            </a:r>
            <a:r>
              <a:rPr lang="en-US" sz="3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Getting Shipping details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/>
              <a:t>The </a:t>
            </a:r>
            <a:r>
              <a:rPr lang="en-US" sz="2200" dirty="0" smtClean="0"/>
              <a:t>customer either clicks on </a:t>
            </a:r>
            <a:r>
              <a:rPr lang="en-US" sz="2200" dirty="0" smtClean="0">
                <a:solidFill>
                  <a:schemeClr val="accent2"/>
                </a:solidFill>
              </a:rPr>
              <a:t>BUY NOW </a:t>
            </a:r>
            <a:r>
              <a:rPr lang="en-US" sz="2200" dirty="0" smtClean="0"/>
              <a:t>button or </a:t>
            </a:r>
            <a:r>
              <a:rPr lang="en-US" sz="2200" dirty="0" smtClean="0">
                <a:solidFill>
                  <a:schemeClr val="accent2"/>
                </a:solidFill>
              </a:rPr>
              <a:t>PROCEED TO CHECKOUT </a:t>
            </a:r>
            <a:r>
              <a:rPr lang="en-US" sz="2200" dirty="0" smtClean="0"/>
              <a:t>for </a:t>
            </a:r>
            <a:r>
              <a:rPr lang="en-US" sz="2200" dirty="0" smtClean="0"/>
              <a:t>the selected product.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Then he/she is navigated to the shipping details </a:t>
            </a:r>
            <a:r>
              <a:rPr lang="en-US" sz="2200" dirty="0" smtClean="0"/>
              <a:t>page.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/>
              <a:t>The page contains all the addresses of the customer so that they can select from the list of addresses or they can enter an alternate address.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/>
              <a:t>After successful entering of shipping details customer is navigated to payment page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Prior to this, an </a:t>
            </a:r>
            <a:r>
              <a:rPr lang="en-US" sz="2200" dirty="0" smtClean="0"/>
              <a:t>Shipping </a:t>
            </a:r>
            <a:r>
              <a:rPr lang="en-US" sz="2200" dirty="0"/>
              <a:t>Id is auto-generated for the purchased product, which is used for accessing </a:t>
            </a:r>
            <a:r>
              <a:rPr lang="en-US" sz="2200" dirty="0" smtClean="0"/>
              <a:t>in </a:t>
            </a:r>
            <a:r>
              <a:rPr lang="en-US" sz="2200" dirty="0"/>
              <a:t>future.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SHIPPING DETAILS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17250"/>
              </p:ext>
            </p:extLst>
          </p:nvPr>
        </p:nvGraphicFramePr>
        <p:xfrm>
          <a:off x="152400" y="1219200"/>
          <a:ext cx="11096943" cy="4571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693"/>
                <a:gridCol w="2952750"/>
                <a:gridCol w="2952750"/>
                <a:gridCol w="2952750"/>
              </a:tblGrid>
              <a:tr h="918074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729560">
                <a:tc>
                  <a:txBody>
                    <a:bodyPr/>
                    <a:lstStyle/>
                    <a:p>
                      <a:r>
                        <a:rPr lang="en-US" dirty="0" smtClean="0"/>
                        <a:t>shippingId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endParaRPr lang="en-US" dirty="0"/>
                    </a:p>
                  </a:txBody>
                  <a:tcPr/>
                </a:tc>
              </a:tr>
              <a:tr h="72956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accessing customer</a:t>
                      </a:r>
                    </a:p>
                    <a:p>
                      <a:r>
                        <a:rPr lang="en-US" baseline="0" dirty="0" smtClean="0"/>
                        <a:t>details</a:t>
                      </a:r>
                      <a:endParaRPr lang="en-US" dirty="0"/>
                    </a:p>
                  </a:txBody>
                  <a:tcPr/>
                </a:tc>
              </a:tr>
              <a:tr h="918074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 Key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accessing order</a:t>
                      </a:r>
                    </a:p>
                    <a:p>
                      <a:r>
                        <a:rPr lang="en-US" baseline="0" dirty="0" smtClean="0"/>
                        <a:t>details</a:t>
                      </a:r>
                      <a:endParaRPr lang="en-US" dirty="0"/>
                    </a:p>
                  </a:txBody>
                  <a:tcPr/>
                </a:tc>
              </a:tr>
              <a:tr h="1276731">
                <a:tc>
                  <a:txBody>
                    <a:bodyPr/>
                    <a:lstStyle/>
                    <a:p>
                      <a:r>
                        <a:rPr lang="en-US" dirty="0" smtClean="0"/>
                        <a:t>addressId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accessing address</a:t>
                      </a:r>
                    </a:p>
                    <a:p>
                      <a:r>
                        <a:rPr lang="en-US" baseline="0" dirty="0" smtClean="0"/>
                        <a:t>details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82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57499" y="279057"/>
            <a:ext cx="5543551" cy="438494"/>
          </a:xfrm>
        </p:spPr>
        <p:txBody>
          <a:bodyPr/>
          <a:lstStyle/>
          <a:p>
            <a:pPr algn="ctr"/>
            <a:r>
              <a:rPr lang="en-US" sz="2800" b="1" dirty="0" smtClean="0"/>
              <a:t> Tables Used</a:t>
            </a:r>
            <a:endParaRPr lang="en-US" sz="28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322796"/>
              </p:ext>
            </p:extLst>
          </p:nvPr>
        </p:nvGraphicFramePr>
        <p:xfrm>
          <a:off x="8003875" y="856102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deliveredDate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854296"/>
              </p:ext>
            </p:extLst>
          </p:nvPr>
        </p:nvGraphicFramePr>
        <p:xfrm>
          <a:off x="4699001" y="1308101"/>
          <a:ext cx="22098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</a:tblGrid>
              <a:tr h="218441">
                <a:tc>
                  <a:txBody>
                    <a:bodyPr/>
                    <a:lstStyle/>
                    <a:p>
                      <a:r>
                        <a:rPr lang="en-US" dirty="0" smtClean="0"/>
                        <a:t>shipping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shippingId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addressId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733049"/>
              </p:ext>
            </p:extLst>
          </p:nvPr>
        </p:nvGraphicFramePr>
        <p:xfrm>
          <a:off x="647700" y="971894"/>
          <a:ext cx="27432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customerId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customerName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dateOfBirth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emailId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IsActive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lastLogin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endParaRPr lang="en-US" dirty="0" smtClean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phoneNumber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3327401" y="198120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5600" y="20574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81400" y="187169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01050" y="130810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0" y="173740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33901" y="1985993"/>
            <a:ext cx="1524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689601" y="3102587"/>
            <a:ext cx="152400" cy="16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937993"/>
              </p:ext>
            </p:extLst>
          </p:nvPr>
        </p:nvGraphicFramePr>
        <p:xfrm>
          <a:off x="4699001" y="3725139"/>
          <a:ext cx="228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addressId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zipcode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5096176" y="4177138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08801" y="1871693"/>
            <a:ext cx="1095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15000" y="3081142"/>
            <a:ext cx="0" cy="643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86600" y="173740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594349" y="3581400"/>
            <a:ext cx="241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5572664" y="3122762"/>
            <a:ext cx="142337" cy="153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33901" y="1871693"/>
            <a:ext cx="165100" cy="94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5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797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70AD"/>
                </a:solidFill>
              </a:rPr>
              <a:t>Screenshots</a:t>
            </a:r>
            <a:r>
              <a:rPr lang="en-US" sz="3600" dirty="0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438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1_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663</TotalTime>
  <Words>290</Words>
  <Application>Microsoft Office PowerPoint</Application>
  <PresentationFormat>Widescreen</PresentationFormat>
  <Paragraphs>93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1_Content Layouts</vt:lpstr>
      <vt:lpstr>PowerPoint Presentation</vt:lpstr>
      <vt:lpstr>PowerPoint Presentation</vt:lpstr>
      <vt:lpstr>   </vt:lpstr>
      <vt:lpstr>PowerPoint Presentation</vt:lpstr>
      <vt:lpstr>   </vt:lpstr>
      <vt:lpstr>Getting Shipping details          </vt:lpstr>
      <vt:lpstr>PowerPoint Presentation</vt:lpstr>
      <vt:lpstr>PowerPoint Presentation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Thotakura, Sai Praneetha</cp:lastModifiedBy>
  <cp:revision>134</cp:revision>
  <dcterms:created xsi:type="dcterms:W3CDTF">2017-10-18T10:34:16Z</dcterms:created>
  <dcterms:modified xsi:type="dcterms:W3CDTF">2018-08-21T05:37:59Z</dcterms:modified>
</cp:coreProperties>
</file>